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customXml" Target="../customXml/item3.xml"/><Relationship Id="rId2" Type="http://schemas.openxmlformats.org/officeDocument/2006/relationships/presProps" Target="presProps.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customXml" Target="../customXml/item2.xml"/><Relationship Id="rId5" Type="http://schemas.openxmlformats.org/officeDocument/2006/relationships/slide" Target="slides/slide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2"/>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6" name="Google Shape;16;p2"/>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 name="Google Shape;19;p2"/>
          <p:cNvGrpSpPr/>
          <p:nvPr/>
        </p:nvGrpSpPr>
        <p:grpSpPr>
          <a:xfrm>
            <a:off x="5250180" y="1267730"/>
            <a:ext cx="1691640" cy="615934"/>
            <a:chOff x="5250180" y="1267730"/>
            <a:chExt cx="1691640" cy="615934"/>
          </a:xfrm>
        </p:grpSpPr>
        <p:cxnSp>
          <p:nvCxnSpPr>
            <p:cNvPr id="20" name="Google Shape;20;p2"/>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1" name="Google Shape;21;p2"/>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2" name="Google Shape;22;p2"/>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3" name="Google Shape;23;p2"/>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800"/>
              <a:buFont typeface="Avenir"/>
              <a:buNone/>
              <a:defRPr b="0" sz="680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5" name="Google Shape;25;p2"/>
          <p:cNvSpPr txBox="1"/>
          <p:nvPr>
            <p:ph idx="10" type="dt"/>
          </p:nvPr>
        </p:nvSpPr>
        <p:spPr>
          <a:xfrm>
            <a:off x="5318760" y="1341256"/>
            <a:ext cx="1554480" cy="48554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606920" y="5177408"/>
            <a:ext cx="1955980"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262626"/>
                </a:solidFill>
                <a:latin typeface="Avenir"/>
                <a:ea typeface="Avenir"/>
                <a:cs typeface="Avenir"/>
                <a:sym typeface="Avenir"/>
              </a:defRPr>
            </a:lvl1pPr>
            <a:lvl2pPr indent="0" lvl="1" marL="0" algn="r">
              <a:spcBef>
                <a:spcPts val="0"/>
              </a:spcBef>
              <a:buNone/>
              <a:defRPr b="0" i="0" sz="800" u="none" cap="none" strike="noStrike">
                <a:solidFill>
                  <a:srgbClr val="262626"/>
                </a:solidFill>
                <a:latin typeface="Avenir"/>
                <a:ea typeface="Avenir"/>
                <a:cs typeface="Avenir"/>
                <a:sym typeface="Avenir"/>
              </a:defRPr>
            </a:lvl2pPr>
            <a:lvl3pPr indent="0" lvl="2" marL="0" algn="r">
              <a:spcBef>
                <a:spcPts val="0"/>
              </a:spcBef>
              <a:buNone/>
              <a:defRPr b="0" i="0" sz="800" u="none" cap="none" strike="noStrike">
                <a:solidFill>
                  <a:srgbClr val="262626"/>
                </a:solidFill>
                <a:latin typeface="Avenir"/>
                <a:ea typeface="Avenir"/>
                <a:cs typeface="Avenir"/>
                <a:sym typeface="Avenir"/>
              </a:defRPr>
            </a:lvl3pPr>
            <a:lvl4pPr indent="0" lvl="3" marL="0" algn="r">
              <a:spcBef>
                <a:spcPts val="0"/>
              </a:spcBef>
              <a:buNone/>
              <a:defRPr b="0" i="0" sz="800" u="none" cap="none" strike="noStrike">
                <a:solidFill>
                  <a:srgbClr val="262626"/>
                </a:solidFill>
                <a:latin typeface="Avenir"/>
                <a:ea typeface="Avenir"/>
                <a:cs typeface="Avenir"/>
                <a:sym typeface="Avenir"/>
              </a:defRPr>
            </a:lvl4pPr>
            <a:lvl5pPr indent="0" lvl="4" marL="0" algn="r">
              <a:spcBef>
                <a:spcPts val="0"/>
              </a:spcBef>
              <a:buNone/>
              <a:defRPr b="0" i="0" sz="800" u="none" cap="none" strike="noStrike">
                <a:solidFill>
                  <a:srgbClr val="262626"/>
                </a:solidFill>
                <a:latin typeface="Avenir"/>
                <a:ea typeface="Avenir"/>
                <a:cs typeface="Avenir"/>
                <a:sym typeface="Avenir"/>
              </a:defRPr>
            </a:lvl5pPr>
            <a:lvl6pPr indent="0" lvl="5" marL="0" algn="r">
              <a:spcBef>
                <a:spcPts val="0"/>
              </a:spcBef>
              <a:buNone/>
              <a:defRPr b="0" i="0" sz="800" u="none" cap="none" strike="noStrike">
                <a:solidFill>
                  <a:srgbClr val="262626"/>
                </a:solidFill>
                <a:latin typeface="Avenir"/>
                <a:ea typeface="Avenir"/>
                <a:cs typeface="Avenir"/>
                <a:sym typeface="Avenir"/>
              </a:defRPr>
            </a:lvl6pPr>
            <a:lvl7pPr indent="0" lvl="6" marL="0" algn="r">
              <a:spcBef>
                <a:spcPts val="0"/>
              </a:spcBef>
              <a:buNone/>
              <a:defRPr b="0" i="0" sz="800" u="none" cap="none" strike="noStrike">
                <a:solidFill>
                  <a:srgbClr val="262626"/>
                </a:solidFill>
                <a:latin typeface="Avenir"/>
                <a:ea typeface="Avenir"/>
                <a:cs typeface="Avenir"/>
                <a:sym typeface="Avenir"/>
              </a:defRPr>
            </a:lvl7pPr>
            <a:lvl8pPr indent="0" lvl="7" marL="0" algn="r">
              <a:spcBef>
                <a:spcPts val="0"/>
              </a:spcBef>
              <a:buNone/>
              <a:defRPr b="0" i="0" sz="800" u="none" cap="none" strike="noStrike">
                <a:solidFill>
                  <a:srgbClr val="262626"/>
                </a:solidFill>
                <a:latin typeface="Avenir"/>
                <a:ea typeface="Avenir"/>
                <a:cs typeface="Avenir"/>
                <a:sym typeface="Avenir"/>
              </a:defRPr>
            </a:lvl8pPr>
            <a:lvl9pPr indent="0" lvl="8" marL="0" algn="r">
              <a:spcBef>
                <a:spcPts val="0"/>
              </a:spcBef>
              <a:buNone/>
              <a:defRPr b="0" i="0" sz="800" u="none" cap="none" strike="noStrike">
                <a:solidFill>
                  <a:srgbClr val="26262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1"/>
          <p:cNvSpPr txBox="1"/>
          <p:nvPr>
            <p:ph idx="1" type="body"/>
          </p:nvPr>
        </p:nvSpPr>
        <p:spPr>
          <a:xfrm rot="5400000">
            <a:off x="4171188" y="-1001268"/>
            <a:ext cx="3849624"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4" name="Google Shape;94;p1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12"/>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2"/>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0" name="Google Shape;100;p12"/>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1" name="Google Shape;31;p3"/>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
          <p:cNvSpPr txBox="1"/>
          <p:nvPr>
            <p:ph idx="1" type="body"/>
          </p:nvPr>
        </p:nvSpPr>
        <p:spPr>
          <a:xfrm>
            <a:off x="106680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37" name="Google Shape;37;p4"/>
          <p:cNvSpPr txBox="1"/>
          <p:nvPr>
            <p:ph idx="2" type="body"/>
          </p:nvPr>
        </p:nvSpPr>
        <p:spPr>
          <a:xfrm>
            <a:off x="646176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38" name="Google Shape;38;p4"/>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1" name="Shape 41"/>
        <p:cNvGrpSpPr/>
        <p:nvPr/>
      </p:nvGrpSpPr>
      <p:grpSpPr>
        <a:xfrm>
          <a:off x="0" y="0"/>
          <a:ext cx="0" cy="0"/>
          <a:chOff x="0" y="0"/>
          <a:chExt cx="0" cy="0"/>
        </a:xfrm>
      </p:grpSpPr>
      <p:sp>
        <p:nvSpPr>
          <p:cNvPr id="42" name="Google Shape;42;p5"/>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3" name="Google Shape;43;p5"/>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800"/>
              <a:buFont typeface="Avenir"/>
              <a:buNone/>
              <a:defRPr sz="680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7" name="Google Shape;47;p5"/>
          <p:cNvGrpSpPr/>
          <p:nvPr/>
        </p:nvGrpSpPr>
        <p:grpSpPr>
          <a:xfrm>
            <a:off x="5250180" y="1267730"/>
            <a:ext cx="1691640" cy="615934"/>
            <a:chOff x="5250180" y="1267730"/>
            <a:chExt cx="1691640" cy="615934"/>
          </a:xfrm>
        </p:grpSpPr>
        <p:cxnSp>
          <p:nvCxnSpPr>
            <p:cNvPr id="48" name="Google Shape;48;p5"/>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9" name="Google Shape;49;p5"/>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50" name="Google Shape;50;p5"/>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51" name="Google Shape;51;p5"/>
          <p:cNvSpPr txBox="1"/>
          <p:nvPr>
            <p:ph idx="1" type="body"/>
          </p:nvPr>
        </p:nvSpPr>
        <p:spPr>
          <a:xfrm>
            <a:off x="1629156" y="4682062"/>
            <a:ext cx="8939784"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900"/>
              </a:spcBef>
              <a:spcAft>
                <a:spcPts val="0"/>
              </a:spcAft>
              <a:buSzPts val="1800"/>
              <a:buNone/>
              <a:defRPr sz="1800">
                <a:solidFill>
                  <a:srgbClr val="0C0C0C"/>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52" name="Google Shape;52;p5"/>
          <p:cNvSpPr txBox="1"/>
          <p:nvPr>
            <p:ph idx="10" type="dt"/>
          </p:nvPr>
        </p:nvSpPr>
        <p:spPr>
          <a:xfrm>
            <a:off x="5318760" y="1344502"/>
            <a:ext cx="1554480" cy="4987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1" type="ftr"/>
          </p:nvPr>
        </p:nvSpPr>
        <p:spPr>
          <a:xfrm>
            <a:off x="1629157" y="5177408"/>
            <a:ext cx="566013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
          <p:cNvSpPr txBox="1"/>
          <p:nvPr>
            <p:ph idx="12" type="sldNum"/>
          </p:nvPr>
        </p:nvSpPr>
        <p:spPr>
          <a:xfrm>
            <a:off x="8604504" y="5177408"/>
            <a:ext cx="1958339"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262626"/>
                </a:solidFill>
                <a:latin typeface="Avenir"/>
                <a:ea typeface="Avenir"/>
                <a:cs typeface="Avenir"/>
                <a:sym typeface="Avenir"/>
              </a:defRPr>
            </a:lvl1pPr>
            <a:lvl2pPr indent="0" lvl="1" marL="0" algn="r">
              <a:spcBef>
                <a:spcPts val="0"/>
              </a:spcBef>
              <a:buNone/>
              <a:defRPr sz="800">
                <a:solidFill>
                  <a:srgbClr val="262626"/>
                </a:solidFill>
                <a:latin typeface="Avenir"/>
                <a:ea typeface="Avenir"/>
                <a:cs typeface="Avenir"/>
                <a:sym typeface="Avenir"/>
              </a:defRPr>
            </a:lvl2pPr>
            <a:lvl3pPr indent="0" lvl="2" marL="0" algn="r">
              <a:spcBef>
                <a:spcPts val="0"/>
              </a:spcBef>
              <a:buNone/>
              <a:defRPr sz="800">
                <a:solidFill>
                  <a:srgbClr val="262626"/>
                </a:solidFill>
                <a:latin typeface="Avenir"/>
                <a:ea typeface="Avenir"/>
                <a:cs typeface="Avenir"/>
                <a:sym typeface="Avenir"/>
              </a:defRPr>
            </a:lvl3pPr>
            <a:lvl4pPr indent="0" lvl="3" marL="0" algn="r">
              <a:spcBef>
                <a:spcPts val="0"/>
              </a:spcBef>
              <a:buNone/>
              <a:defRPr sz="800">
                <a:solidFill>
                  <a:srgbClr val="262626"/>
                </a:solidFill>
                <a:latin typeface="Avenir"/>
                <a:ea typeface="Avenir"/>
                <a:cs typeface="Avenir"/>
                <a:sym typeface="Avenir"/>
              </a:defRPr>
            </a:lvl4pPr>
            <a:lvl5pPr indent="0" lvl="4" marL="0" algn="r">
              <a:spcBef>
                <a:spcPts val="0"/>
              </a:spcBef>
              <a:buNone/>
              <a:defRPr sz="800">
                <a:solidFill>
                  <a:srgbClr val="262626"/>
                </a:solidFill>
                <a:latin typeface="Avenir"/>
                <a:ea typeface="Avenir"/>
                <a:cs typeface="Avenir"/>
                <a:sym typeface="Avenir"/>
              </a:defRPr>
            </a:lvl5pPr>
            <a:lvl6pPr indent="0" lvl="5" marL="0" algn="r">
              <a:spcBef>
                <a:spcPts val="0"/>
              </a:spcBef>
              <a:buNone/>
              <a:defRPr sz="800">
                <a:solidFill>
                  <a:srgbClr val="262626"/>
                </a:solidFill>
                <a:latin typeface="Avenir"/>
                <a:ea typeface="Avenir"/>
                <a:cs typeface="Avenir"/>
                <a:sym typeface="Avenir"/>
              </a:defRPr>
            </a:lvl6pPr>
            <a:lvl7pPr indent="0" lvl="6" marL="0" algn="r">
              <a:spcBef>
                <a:spcPts val="0"/>
              </a:spcBef>
              <a:buNone/>
              <a:defRPr sz="800">
                <a:solidFill>
                  <a:srgbClr val="262626"/>
                </a:solidFill>
                <a:latin typeface="Avenir"/>
                <a:ea typeface="Avenir"/>
                <a:cs typeface="Avenir"/>
                <a:sym typeface="Avenir"/>
              </a:defRPr>
            </a:lvl7pPr>
            <a:lvl8pPr indent="0" lvl="7" marL="0" algn="r">
              <a:spcBef>
                <a:spcPts val="0"/>
              </a:spcBef>
              <a:buNone/>
              <a:defRPr sz="800">
                <a:solidFill>
                  <a:srgbClr val="262626"/>
                </a:solidFill>
                <a:latin typeface="Avenir"/>
                <a:ea typeface="Avenir"/>
                <a:cs typeface="Avenir"/>
                <a:sym typeface="Avenir"/>
              </a:defRPr>
            </a:lvl8pPr>
            <a:lvl9pPr indent="0" lvl="8" marL="0" algn="r">
              <a:spcBef>
                <a:spcPts val="0"/>
              </a:spcBef>
              <a:buNone/>
              <a:defRPr sz="800">
                <a:solidFill>
                  <a:srgbClr val="26262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
          <p:cNvSpPr txBox="1"/>
          <p:nvPr>
            <p:ph idx="1" type="body"/>
          </p:nvPr>
        </p:nvSpPr>
        <p:spPr>
          <a:xfrm>
            <a:off x="1069848"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i="0" sz="1900">
                <a:solidFill>
                  <a:schemeClr val="dk1"/>
                </a:solidFill>
                <a:latin typeface="Avenir"/>
                <a:ea typeface="Avenir"/>
                <a:cs typeface="Avenir"/>
                <a:sym typeface="Avenir"/>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8" name="Google Shape;58;p6"/>
          <p:cNvSpPr txBox="1"/>
          <p:nvPr>
            <p:ph idx="2" type="body"/>
          </p:nvPr>
        </p:nvSpPr>
        <p:spPr>
          <a:xfrm>
            <a:off x="1069848" y="2792472"/>
            <a:ext cx="4663440" cy="316382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9" name="Google Shape;59;p6"/>
          <p:cNvSpPr txBox="1"/>
          <p:nvPr>
            <p:ph idx="3" type="body"/>
          </p:nvPr>
        </p:nvSpPr>
        <p:spPr>
          <a:xfrm>
            <a:off x="6458712"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sz="1900">
                <a:solidFill>
                  <a:schemeClr val="dk1"/>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0" name="Google Shape;60;p6"/>
          <p:cNvSpPr txBox="1"/>
          <p:nvPr>
            <p:ph idx="4" type="body"/>
          </p:nvPr>
        </p:nvSpPr>
        <p:spPr>
          <a:xfrm>
            <a:off x="6458712" y="2792471"/>
            <a:ext cx="4663440" cy="3164509"/>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6"/>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7"/>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8"/>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3" name="Shape 73"/>
        <p:cNvGrpSpPr/>
        <p:nvPr/>
      </p:nvGrpSpPr>
      <p:grpSpPr>
        <a:xfrm>
          <a:off x="0" y="0"/>
          <a:ext cx="0" cy="0"/>
          <a:chOff x="0" y="0"/>
          <a:chExt cx="0" cy="0"/>
        </a:xfrm>
      </p:grpSpPr>
      <p:sp>
        <p:nvSpPr>
          <p:cNvPr id="74" name="Google Shape;74;p9"/>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txBox="1"/>
          <p:nvPr>
            <p:ph type="title"/>
          </p:nvPr>
        </p:nvSpPr>
        <p:spPr>
          <a:xfrm>
            <a:off x="8458200" y="607392"/>
            <a:ext cx="3161963" cy="16459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Avenir"/>
              <a:buNone/>
              <a:defRPr b="0" sz="3200" cap="none">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 type="body"/>
          </p:nvPr>
        </p:nvSpPr>
        <p:spPr>
          <a:xfrm>
            <a:off x="685800" y="609600"/>
            <a:ext cx="68580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8" name="Google Shape;78;p9"/>
          <p:cNvSpPr txBox="1"/>
          <p:nvPr>
            <p:ph idx="2" type="body"/>
          </p:nvPr>
        </p:nvSpPr>
        <p:spPr>
          <a:xfrm>
            <a:off x="8458200" y="2336800"/>
            <a:ext cx="3161963" cy="36068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9" name="Google Shape;79;p9"/>
          <p:cNvSpPr txBox="1"/>
          <p:nvPr>
            <p:ph idx="10" type="dt"/>
          </p:nvPr>
        </p:nvSpPr>
        <p:spPr>
          <a:xfrm>
            <a:off x="5588000" y="6035040"/>
            <a:ext cx="1955800"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9"/>
          <p:cNvSpPr txBox="1"/>
          <p:nvPr>
            <p:ph idx="11" type="ftr"/>
          </p:nvPr>
        </p:nvSpPr>
        <p:spPr>
          <a:xfrm>
            <a:off x="685801" y="6035040"/>
            <a:ext cx="45847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2" type="sldNum"/>
          </p:nvPr>
        </p:nvSpPr>
        <p:spPr>
          <a:xfrm>
            <a:off x="10396728" y="6035040"/>
            <a:ext cx="1223435"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262626"/>
                </a:solidFill>
                <a:latin typeface="Avenir"/>
                <a:ea typeface="Avenir"/>
                <a:cs typeface="Avenir"/>
                <a:sym typeface="Avenir"/>
              </a:defRPr>
            </a:lvl1pPr>
            <a:lvl2pPr indent="0" lvl="1" marL="0" algn="r">
              <a:spcBef>
                <a:spcPts val="0"/>
              </a:spcBef>
              <a:buNone/>
              <a:defRPr sz="800">
                <a:solidFill>
                  <a:srgbClr val="262626"/>
                </a:solidFill>
                <a:latin typeface="Avenir"/>
                <a:ea typeface="Avenir"/>
                <a:cs typeface="Avenir"/>
                <a:sym typeface="Avenir"/>
              </a:defRPr>
            </a:lvl2pPr>
            <a:lvl3pPr indent="0" lvl="2" marL="0" algn="r">
              <a:spcBef>
                <a:spcPts val="0"/>
              </a:spcBef>
              <a:buNone/>
              <a:defRPr sz="800">
                <a:solidFill>
                  <a:srgbClr val="262626"/>
                </a:solidFill>
                <a:latin typeface="Avenir"/>
                <a:ea typeface="Avenir"/>
                <a:cs typeface="Avenir"/>
                <a:sym typeface="Avenir"/>
              </a:defRPr>
            </a:lvl3pPr>
            <a:lvl4pPr indent="0" lvl="3" marL="0" algn="r">
              <a:spcBef>
                <a:spcPts val="0"/>
              </a:spcBef>
              <a:buNone/>
              <a:defRPr sz="800">
                <a:solidFill>
                  <a:srgbClr val="262626"/>
                </a:solidFill>
                <a:latin typeface="Avenir"/>
                <a:ea typeface="Avenir"/>
                <a:cs typeface="Avenir"/>
                <a:sym typeface="Avenir"/>
              </a:defRPr>
            </a:lvl4pPr>
            <a:lvl5pPr indent="0" lvl="4" marL="0" algn="r">
              <a:spcBef>
                <a:spcPts val="0"/>
              </a:spcBef>
              <a:buNone/>
              <a:defRPr sz="800">
                <a:solidFill>
                  <a:srgbClr val="262626"/>
                </a:solidFill>
                <a:latin typeface="Avenir"/>
                <a:ea typeface="Avenir"/>
                <a:cs typeface="Avenir"/>
                <a:sym typeface="Avenir"/>
              </a:defRPr>
            </a:lvl5pPr>
            <a:lvl6pPr indent="0" lvl="5" marL="0" algn="r">
              <a:spcBef>
                <a:spcPts val="0"/>
              </a:spcBef>
              <a:buNone/>
              <a:defRPr sz="800">
                <a:solidFill>
                  <a:srgbClr val="262626"/>
                </a:solidFill>
                <a:latin typeface="Avenir"/>
                <a:ea typeface="Avenir"/>
                <a:cs typeface="Avenir"/>
                <a:sym typeface="Avenir"/>
              </a:defRPr>
            </a:lvl6pPr>
            <a:lvl7pPr indent="0" lvl="6" marL="0" algn="r">
              <a:spcBef>
                <a:spcPts val="0"/>
              </a:spcBef>
              <a:buNone/>
              <a:defRPr sz="800">
                <a:solidFill>
                  <a:srgbClr val="262626"/>
                </a:solidFill>
                <a:latin typeface="Avenir"/>
                <a:ea typeface="Avenir"/>
                <a:cs typeface="Avenir"/>
                <a:sym typeface="Avenir"/>
              </a:defRPr>
            </a:lvl7pPr>
            <a:lvl8pPr indent="0" lvl="7" marL="0" algn="r">
              <a:spcBef>
                <a:spcPts val="0"/>
              </a:spcBef>
              <a:buNone/>
              <a:defRPr sz="800">
                <a:solidFill>
                  <a:srgbClr val="262626"/>
                </a:solidFill>
                <a:latin typeface="Avenir"/>
                <a:ea typeface="Avenir"/>
                <a:cs typeface="Avenir"/>
                <a:sym typeface="Avenir"/>
              </a:defRPr>
            </a:lvl8pPr>
            <a:lvl9pPr indent="0" lvl="8" marL="0" algn="r">
              <a:spcBef>
                <a:spcPts val="0"/>
              </a:spcBef>
              <a:buNone/>
              <a:defRPr sz="800">
                <a:solidFill>
                  <a:srgbClr val="26262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10"/>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ph idx="2" type="pic"/>
          </p:nvPr>
        </p:nvSpPr>
        <p:spPr>
          <a:xfrm>
            <a:off x="228599" y="237744"/>
            <a:ext cx="7696201" cy="6382512"/>
          </a:xfrm>
          <a:prstGeom prst="rect">
            <a:avLst/>
          </a:prstGeom>
          <a:solidFill>
            <a:srgbClr val="F58F7F"/>
          </a:solidFill>
          <a:ln>
            <a:noFill/>
          </a:ln>
        </p:spPr>
        <p:txBody>
          <a:bodyPr anchorCtr="0" anchor="t" bIns="45700" lIns="91425" spcFirstLastPara="1" rIns="91425" wrap="square" tIns="45700">
            <a:noAutofit/>
          </a:bodyPr>
          <a:lstStyle>
            <a:lvl1pPr lvl="0" marR="0" rtl="0" algn="l">
              <a:lnSpc>
                <a:spcPct val="110000"/>
              </a:lnSpc>
              <a:spcBef>
                <a:spcPts val="900"/>
              </a:spcBef>
              <a:spcAft>
                <a:spcPts val="0"/>
              </a:spcAft>
              <a:buClr>
                <a:srgbClr val="262626"/>
              </a:buClr>
              <a:buSzPts val="3200"/>
              <a:buFont typeface="Garamond"/>
              <a:buNone/>
              <a:defRPr b="0" i="0" sz="3200" u="none" cap="none" strike="noStrike">
                <a:solidFill>
                  <a:schemeClr val="dk1"/>
                </a:solidFill>
                <a:latin typeface="Avenir"/>
                <a:ea typeface="Avenir"/>
                <a:cs typeface="Avenir"/>
                <a:sym typeface="Avenir"/>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Avenir"/>
                <a:ea typeface="Avenir"/>
                <a:cs typeface="Avenir"/>
                <a:sym typeface="Avenir"/>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Avenir"/>
                <a:ea typeface="Avenir"/>
                <a:cs typeface="Avenir"/>
                <a:sym typeface="Avenir"/>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Avenir"/>
                <a:ea typeface="Avenir"/>
                <a:cs typeface="Avenir"/>
                <a:sym typeface="Avenir"/>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Avenir"/>
                <a:ea typeface="Avenir"/>
                <a:cs typeface="Avenir"/>
                <a:sym typeface="Avenir"/>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Avenir"/>
                <a:ea typeface="Avenir"/>
                <a:cs typeface="Avenir"/>
                <a:sym typeface="Avenir"/>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Avenir"/>
                <a:ea typeface="Avenir"/>
                <a:cs typeface="Avenir"/>
                <a:sym typeface="Avenir"/>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Avenir"/>
                <a:ea typeface="Avenir"/>
                <a:cs typeface="Avenir"/>
                <a:sym typeface="Avenir"/>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Avenir"/>
                <a:ea typeface="Avenir"/>
                <a:cs typeface="Avenir"/>
                <a:sym typeface="Avenir"/>
              </a:defRPr>
            </a:lvl9pPr>
          </a:lstStyle>
          <a:p/>
        </p:txBody>
      </p:sp>
      <p:sp>
        <p:nvSpPr>
          <p:cNvPr id="85" name="Google Shape;85;p10"/>
          <p:cNvSpPr txBox="1"/>
          <p:nvPr>
            <p:ph idx="10" type="dt"/>
          </p:nvPr>
        </p:nvSpPr>
        <p:spPr>
          <a:xfrm>
            <a:off x="5662337" y="6035040"/>
            <a:ext cx="2071963"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0"/>
          <p:cNvSpPr txBox="1"/>
          <p:nvPr>
            <p:ph idx="11" type="ftr"/>
          </p:nvPr>
        </p:nvSpPr>
        <p:spPr>
          <a:xfrm>
            <a:off x="612648" y="6035040"/>
            <a:ext cx="4588002"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10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2" type="sldNum"/>
          </p:nvPr>
        </p:nvSpPr>
        <p:spPr>
          <a:xfrm>
            <a:off x="10396728" y="6035040"/>
            <a:ext cx="1225296"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0"/>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txBox="1"/>
          <p:nvPr>
            <p:ph type="title"/>
          </p:nvPr>
        </p:nvSpPr>
        <p:spPr>
          <a:xfrm>
            <a:off x="8477250" y="603504"/>
            <a:ext cx="3144774" cy="16459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3200"/>
              <a:buFont typeface="Avenir"/>
              <a:buNone/>
              <a:defRPr b="0" sz="3200">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0"/>
          <p:cNvSpPr txBox="1"/>
          <p:nvPr>
            <p:ph idx="1" type="body"/>
          </p:nvPr>
        </p:nvSpPr>
        <p:spPr>
          <a:xfrm>
            <a:off x="8477250" y="2386584"/>
            <a:ext cx="3144774" cy="351129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7" name="Google Shape;7;p1"/>
          <p:cNvSpPr/>
          <p:nvPr/>
        </p:nvSpPr>
        <p:spPr>
          <a:xfrm>
            <a:off x="234696" y="237744"/>
            <a:ext cx="11722608" cy="6382512"/>
          </a:xfrm>
          <a:prstGeom prst="rect">
            <a:avLst/>
          </a:prstGeom>
          <a:solidFill>
            <a:srgbClr val="BFBFBF">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371856" y="374904"/>
            <a:ext cx="11448288" cy="6108192"/>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000"/>
              <a:buFont typeface="Avenir"/>
              <a:buNone/>
              <a:defRPr b="0" i="0" sz="4000" u="none" cap="none" strike="noStrike">
                <a:solidFill>
                  <a:srgbClr val="262626"/>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0000"/>
              </a:lnSpc>
              <a:spcBef>
                <a:spcPts val="900"/>
              </a:spcBef>
              <a:spcAft>
                <a:spcPts val="0"/>
              </a:spcAft>
              <a:buClr>
                <a:srgbClr val="262626"/>
              </a:buClr>
              <a:buSzPts val="1500"/>
              <a:buFont typeface="Garamond"/>
              <a:buChar char="◦"/>
              <a:defRPr b="0" i="0" sz="1500" u="none" cap="none" strike="noStrike">
                <a:solidFill>
                  <a:schemeClr val="dk1"/>
                </a:solidFill>
                <a:latin typeface="Avenir"/>
                <a:ea typeface="Avenir"/>
                <a:cs typeface="Avenir"/>
                <a:sym typeface="Avenir"/>
              </a:defRPr>
            </a:lvl1pPr>
            <a:lvl2pPr indent="-311150" lvl="1" marL="914400" marR="0" rtl="0" algn="l">
              <a:lnSpc>
                <a:spcPct val="100000"/>
              </a:lnSpc>
              <a:spcBef>
                <a:spcPts val="500"/>
              </a:spcBef>
              <a:spcAft>
                <a:spcPts val="0"/>
              </a:spcAft>
              <a:buClr>
                <a:srgbClr val="262626"/>
              </a:buClr>
              <a:buSzPts val="1300"/>
              <a:buFont typeface="Garamond"/>
              <a:buChar char="◦"/>
              <a:defRPr b="0" i="0" sz="1300" u="none" cap="none" strike="noStrike">
                <a:solidFill>
                  <a:schemeClr val="dk1"/>
                </a:solidFill>
                <a:latin typeface="Avenir"/>
                <a:ea typeface="Avenir"/>
                <a:cs typeface="Avenir"/>
                <a:sym typeface="Avenir"/>
              </a:defRPr>
            </a:lvl2pPr>
            <a:lvl3pPr indent="-304800" lvl="2" marL="13716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Avenir"/>
                <a:ea typeface="Avenir"/>
                <a:cs typeface="Avenir"/>
                <a:sym typeface="Avenir"/>
              </a:defRPr>
            </a:lvl3pPr>
            <a:lvl4pPr indent="-304800" lvl="3" marL="18288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Avenir"/>
                <a:ea typeface="Avenir"/>
                <a:cs typeface="Avenir"/>
                <a:sym typeface="Avenir"/>
              </a:defRPr>
            </a:lvl4pPr>
            <a:lvl5pPr indent="-304800" lvl="4" marL="22860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Avenir"/>
                <a:ea typeface="Avenir"/>
                <a:cs typeface="Avenir"/>
                <a:sym typeface="Avenir"/>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9pPr>
          </a:lstStyle>
          <a:p/>
        </p:txBody>
      </p:sp>
      <p:sp>
        <p:nvSpPr>
          <p:cNvPr id="11" name="Google Shape;11;p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3F3F3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2" name="Google Shape;12;p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262626"/>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800" u="none" cap="none" strike="noStrike">
                <a:solidFill>
                  <a:srgbClr val="3F3F3F"/>
                </a:solidFill>
                <a:latin typeface="Avenir"/>
                <a:ea typeface="Avenir"/>
                <a:cs typeface="Avenir"/>
                <a:sym typeface="Avenir"/>
              </a:defRPr>
            </a:lvl1pPr>
            <a:lvl2pPr indent="0" lvl="1" marL="0" marR="0" rtl="0" algn="r">
              <a:spcBef>
                <a:spcPts val="0"/>
              </a:spcBef>
              <a:buNone/>
              <a:defRPr b="0" i="0" sz="800" u="none" cap="none" strike="noStrike">
                <a:solidFill>
                  <a:srgbClr val="3F3F3F"/>
                </a:solidFill>
                <a:latin typeface="Avenir"/>
                <a:ea typeface="Avenir"/>
                <a:cs typeface="Avenir"/>
                <a:sym typeface="Avenir"/>
              </a:defRPr>
            </a:lvl2pPr>
            <a:lvl3pPr indent="0" lvl="2" marL="0" marR="0" rtl="0" algn="r">
              <a:spcBef>
                <a:spcPts val="0"/>
              </a:spcBef>
              <a:buNone/>
              <a:defRPr b="0" i="0" sz="800" u="none" cap="none" strike="noStrike">
                <a:solidFill>
                  <a:srgbClr val="3F3F3F"/>
                </a:solidFill>
                <a:latin typeface="Avenir"/>
                <a:ea typeface="Avenir"/>
                <a:cs typeface="Avenir"/>
                <a:sym typeface="Avenir"/>
              </a:defRPr>
            </a:lvl3pPr>
            <a:lvl4pPr indent="0" lvl="3" marL="0" marR="0" rtl="0" algn="r">
              <a:spcBef>
                <a:spcPts val="0"/>
              </a:spcBef>
              <a:buNone/>
              <a:defRPr b="0" i="0" sz="800" u="none" cap="none" strike="noStrike">
                <a:solidFill>
                  <a:srgbClr val="3F3F3F"/>
                </a:solidFill>
                <a:latin typeface="Avenir"/>
                <a:ea typeface="Avenir"/>
                <a:cs typeface="Avenir"/>
                <a:sym typeface="Avenir"/>
              </a:defRPr>
            </a:lvl4pPr>
            <a:lvl5pPr indent="0" lvl="4" marL="0" marR="0" rtl="0" algn="r">
              <a:spcBef>
                <a:spcPts val="0"/>
              </a:spcBef>
              <a:buNone/>
              <a:defRPr b="0" i="0" sz="800" u="none" cap="none" strike="noStrike">
                <a:solidFill>
                  <a:srgbClr val="3F3F3F"/>
                </a:solidFill>
                <a:latin typeface="Avenir"/>
                <a:ea typeface="Avenir"/>
                <a:cs typeface="Avenir"/>
                <a:sym typeface="Avenir"/>
              </a:defRPr>
            </a:lvl5pPr>
            <a:lvl6pPr indent="0" lvl="5" marL="0" marR="0" rtl="0" algn="r">
              <a:spcBef>
                <a:spcPts val="0"/>
              </a:spcBef>
              <a:buNone/>
              <a:defRPr b="0" i="0" sz="800" u="none" cap="none" strike="noStrike">
                <a:solidFill>
                  <a:srgbClr val="3F3F3F"/>
                </a:solidFill>
                <a:latin typeface="Avenir"/>
                <a:ea typeface="Avenir"/>
                <a:cs typeface="Avenir"/>
                <a:sym typeface="Avenir"/>
              </a:defRPr>
            </a:lvl6pPr>
            <a:lvl7pPr indent="0" lvl="6" marL="0" marR="0" rtl="0" algn="r">
              <a:spcBef>
                <a:spcPts val="0"/>
              </a:spcBef>
              <a:buNone/>
              <a:defRPr b="0" i="0" sz="800" u="none" cap="none" strike="noStrike">
                <a:solidFill>
                  <a:srgbClr val="3F3F3F"/>
                </a:solidFill>
                <a:latin typeface="Avenir"/>
                <a:ea typeface="Avenir"/>
                <a:cs typeface="Avenir"/>
                <a:sym typeface="Avenir"/>
              </a:defRPr>
            </a:lvl7pPr>
            <a:lvl8pPr indent="0" lvl="7" marL="0" marR="0" rtl="0" algn="r">
              <a:spcBef>
                <a:spcPts val="0"/>
              </a:spcBef>
              <a:buNone/>
              <a:defRPr b="0" i="0" sz="800" u="none" cap="none" strike="noStrike">
                <a:solidFill>
                  <a:srgbClr val="3F3F3F"/>
                </a:solidFill>
                <a:latin typeface="Avenir"/>
                <a:ea typeface="Avenir"/>
                <a:cs typeface="Avenir"/>
                <a:sym typeface="Avenir"/>
              </a:defRPr>
            </a:lvl8pPr>
            <a:lvl9pPr indent="0" lvl="8" marL="0" marR="0" rtl="0" algn="r">
              <a:spcBef>
                <a:spcPts val="0"/>
              </a:spcBef>
              <a:buNone/>
              <a:defRPr b="0" i="0" sz="8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document/d/1WZYkGpfu4Sx-VVyqk4DaYpCFWob10e_PyrXAazS2R5U/edit"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WZYkGpfu4Sx-VVyqk4DaYpCFWob10e_PyrXAazS2R5U/edit"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pic>
        <p:nvPicPr>
          <p:cNvPr descr="A picture containing fabric, table, red, covered&#10;&#10;Description automatically generated" id="107" name="Google Shape;107;p13"/>
          <p:cNvPicPr preferRelativeResize="0"/>
          <p:nvPr/>
        </p:nvPicPr>
        <p:blipFill rotWithShape="1">
          <a:blip r:embed="rId3">
            <a:alphaModFix/>
          </a:blip>
          <a:srcRect b="0" l="0" r="0" t="0"/>
          <a:stretch/>
        </p:blipFill>
        <p:spPr>
          <a:xfrm>
            <a:off x="20" y="10"/>
            <a:ext cx="12191979" cy="6857990"/>
          </a:xfrm>
          <a:prstGeom prst="rect">
            <a:avLst/>
          </a:prstGeom>
          <a:noFill/>
          <a:ln>
            <a:noFill/>
          </a:ln>
        </p:spPr>
      </p:pic>
      <p:sp>
        <p:nvSpPr>
          <p:cNvPr id="108" name="Google Shape;108;p13"/>
          <p:cNvSpPr/>
          <p:nvPr/>
        </p:nvSpPr>
        <p:spPr>
          <a:xfrm>
            <a:off x="937329" y="1808532"/>
            <a:ext cx="5452527" cy="3240936"/>
          </a:xfrm>
          <a:prstGeom prst="rect">
            <a:avLst/>
          </a:pr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1103272" y="1975104"/>
            <a:ext cx="5120640" cy="2907792"/>
          </a:xfrm>
          <a:prstGeom prst="rect">
            <a:avLst/>
          </a:prstGeom>
          <a:noFill/>
          <a:ln cap="sq"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txBox="1"/>
          <p:nvPr>
            <p:ph type="ctrTitle"/>
          </p:nvPr>
        </p:nvSpPr>
        <p:spPr>
          <a:xfrm>
            <a:off x="1276055" y="2350017"/>
            <a:ext cx="4775075" cy="1630906"/>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chemeClr val="dk1"/>
              </a:buClr>
              <a:buSzPts val="4400"/>
              <a:buFont typeface="Avenir"/>
              <a:buNone/>
            </a:pPr>
            <a:r>
              <a:rPr lang="en-US" sz="4400">
                <a:solidFill>
                  <a:schemeClr val="dk1"/>
                </a:solidFill>
              </a:rPr>
              <a:t>CAN YOU SEE ME?</a:t>
            </a:r>
            <a:endParaRPr/>
          </a:p>
        </p:txBody>
      </p:sp>
      <p:sp>
        <p:nvSpPr>
          <p:cNvPr id="111" name="Google Shape;111;p13"/>
          <p:cNvSpPr txBox="1"/>
          <p:nvPr>
            <p:ph idx="1" type="subTitle"/>
          </p:nvPr>
        </p:nvSpPr>
        <p:spPr>
          <a:xfrm>
            <a:off x="1276055" y="3990546"/>
            <a:ext cx="4775075" cy="559656"/>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rPr lang="en-US">
                <a:solidFill>
                  <a:schemeClr val="dk1"/>
                </a:solidFill>
              </a:rPr>
              <a:t>Getting to know each other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A picture containing fabric, table, red, covered&#10;&#10;Description automatically generated" id="116" name="Google Shape;116;p14"/>
          <p:cNvPicPr preferRelativeResize="0"/>
          <p:nvPr/>
        </p:nvPicPr>
        <p:blipFill rotWithShape="1">
          <a:blip r:embed="rId3">
            <a:alphaModFix/>
          </a:blip>
          <a:srcRect b="0" l="0" r="0" t="0"/>
          <a:stretch/>
        </p:blipFill>
        <p:spPr>
          <a:xfrm>
            <a:off x="20" y="10"/>
            <a:ext cx="12191979" cy="6857990"/>
          </a:xfrm>
          <a:prstGeom prst="rect">
            <a:avLst/>
          </a:prstGeom>
          <a:noFill/>
          <a:ln>
            <a:noFill/>
          </a:ln>
        </p:spPr>
      </p:pic>
      <p:sp>
        <p:nvSpPr>
          <p:cNvPr id="117" name="Google Shape;117;p14"/>
          <p:cNvSpPr/>
          <p:nvPr/>
        </p:nvSpPr>
        <p:spPr>
          <a:xfrm>
            <a:off x="4279943" y="237744"/>
            <a:ext cx="7652977" cy="6382512"/>
          </a:xfrm>
          <a:prstGeom prst="rect">
            <a:avLst/>
          </a:prstGeom>
          <a:solidFill>
            <a:schemeClr val="lt1">
              <a:alpha val="9372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4417103" y="374904"/>
            <a:ext cx="7340156" cy="6108192"/>
          </a:xfrm>
          <a:prstGeom prst="rect">
            <a:avLst/>
          </a:prstGeom>
          <a:noFill/>
          <a:ln cap="sq" cmpd="sng" w="9525">
            <a:solidFill>
              <a:srgbClr val="59595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ph type="title"/>
          </p:nvPr>
        </p:nvSpPr>
        <p:spPr>
          <a:xfrm>
            <a:off x="4460550" y="374897"/>
            <a:ext cx="7042200" cy="521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3F3F3F"/>
              </a:buClr>
              <a:buSzPct val="100000"/>
              <a:buFont typeface="Avenir"/>
              <a:buNone/>
            </a:pPr>
            <a:r>
              <a:rPr b="1" lang="en-US">
                <a:solidFill>
                  <a:srgbClr val="3F3F3F"/>
                </a:solidFill>
              </a:rPr>
              <a:t>Identity</a:t>
            </a:r>
            <a:endParaRPr/>
          </a:p>
        </p:txBody>
      </p:sp>
      <p:sp>
        <p:nvSpPr>
          <p:cNvPr id="120" name="Google Shape;120;p14"/>
          <p:cNvSpPr txBox="1"/>
          <p:nvPr/>
        </p:nvSpPr>
        <p:spPr>
          <a:xfrm>
            <a:off x="4504125" y="984830"/>
            <a:ext cx="6955200" cy="535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highlight>
                  <a:srgbClr val="FFFFFF"/>
                </a:highlight>
                <a:latin typeface="Georgia"/>
                <a:ea typeface="Georgia"/>
                <a:cs typeface="Georgia"/>
                <a:sym typeface="Georgia"/>
              </a:rPr>
              <a:t>“Who am I?” is a question we all ask at some time in our lives. As we search for answers we begin to define ourselves. </a:t>
            </a:r>
            <a:endParaRPr sz="2200">
              <a:solidFill>
                <a:schemeClr val="dk1"/>
              </a:solidFill>
              <a:highlight>
                <a:srgbClr val="FFFFFF"/>
              </a:highlight>
              <a:latin typeface="Georgia"/>
              <a:ea typeface="Georgia"/>
              <a:cs typeface="Georgia"/>
              <a:sym typeface="Georgia"/>
            </a:endParaRPr>
          </a:p>
          <a:p>
            <a:pPr indent="0" lvl="0" marL="0" marR="0" rtl="0" algn="l">
              <a:spcBef>
                <a:spcPts val="0"/>
              </a:spcBef>
              <a:spcAft>
                <a:spcPts val="0"/>
              </a:spcAft>
              <a:buNone/>
            </a:pPr>
            <a:r>
              <a:rPr lang="en-US" sz="2200">
                <a:solidFill>
                  <a:schemeClr val="dk1"/>
                </a:solidFill>
                <a:highlight>
                  <a:srgbClr val="FFFFFF"/>
                </a:highlight>
                <a:latin typeface="Georgia"/>
                <a:ea typeface="Georgia"/>
                <a:cs typeface="Georgia"/>
                <a:sym typeface="Georgia"/>
              </a:rPr>
              <a:t>How is our identity formed? To what extent are we defined by our talents and interests? by our membership in a particular ethnic group? by our social and economic class? by our religion, by the nation in which we live? How do we label ourselves and how are we labeled by others? How are our identities influenced by how we think others see us? How do our identities inform our values, ideas, and actions? In what ways might we assume different identities in different contexts? How do we manage multiple identities? Answers to these questions help us understand history, ourselves, and each other.</a:t>
            </a:r>
            <a:r>
              <a:rPr lang="en-US" sz="3400">
                <a:solidFill>
                  <a:schemeClr val="dk1"/>
                </a:solidFill>
                <a:latin typeface="Avenir"/>
                <a:ea typeface="Avenir"/>
                <a:cs typeface="Avenir"/>
                <a:sym typeface="Avenir"/>
              </a:rPr>
              <a:t> </a:t>
            </a:r>
            <a:endParaRPr sz="2400"/>
          </a:p>
        </p:txBody>
      </p:sp>
      <p:pic>
        <p:nvPicPr>
          <p:cNvPr id="121" name="Google Shape;121;p14"/>
          <p:cNvPicPr preferRelativeResize="0"/>
          <p:nvPr/>
        </p:nvPicPr>
        <p:blipFill>
          <a:blip r:embed="rId4">
            <a:alphaModFix/>
          </a:blip>
          <a:stretch>
            <a:fillRect/>
          </a:stretch>
        </p:blipFill>
        <p:spPr>
          <a:xfrm>
            <a:off x="322300" y="1612027"/>
            <a:ext cx="3571325" cy="384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type="title"/>
          </p:nvPr>
        </p:nvSpPr>
        <p:spPr>
          <a:xfrm>
            <a:off x="484471" y="482123"/>
            <a:ext cx="10058400" cy="76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Avenir"/>
              <a:buNone/>
            </a:pPr>
            <a:r>
              <a:rPr b="1" lang="en-US"/>
              <a:t>Identity Chart</a:t>
            </a:r>
            <a:endParaRPr/>
          </a:p>
        </p:txBody>
      </p:sp>
      <p:sp>
        <p:nvSpPr>
          <p:cNvPr id="127" name="Google Shape;127;p15"/>
          <p:cNvSpPr txBox="1"/>
          <p:nvPr>
            <p:ph idx="1" type="body"/>
          </p:nvPr>
        </p:nvSpPr>
        <p:spPr>
          <a:xfrm>
            <a:off x="3801980" y="1199919"/>
            <a:ext cx="8085220" cy="5175958"/>
          </a:xfrm>
          <a:prstGeom prst="rect">
            <a:avLst/>
          </a:prstGeom>
          <a:noFill/>
          <a:ln>
            <a:noFill/>
          </a:ln>
        </p:spPr>
        <p:txBody>
          <a:bodyPr anchorCtr="0" anchor="t" bIns="45700" lIns="91425" spcFirstLastPara="1" rIns="91425" wrap="square" tIns="45700">
            <a:noAutofit/>
          </a:bodyPr>
          <a:lstStyle/>
          <a:p>
            <a:pPr indent="-195580" lvl="0" marL="182880" rtl="0" algn="l">
              <a:lnSpc>
                <a:spcPct val="110000"/>
              </a:lnSpc>
              <a:spcBef>
                <a:spcPts val="900"/>
              </a:spcBef>
              <a:spcAft>
                <a:spcPts val="0"/>
              </a:spcAft>
              <a:buSzPts val="2600"/>
              <a:buFont typeface="Calibri"/>
              <a:buChar char="◦"/>
            </a:pPr>
            <a:r>
              <a:rPr b="1" lang="en-US" sz="2600">
                <a:latin typeface="Calibri"/>
                <a:ea typeface="Calibri"/>
                <a:cs typeface="Calibri"/>
                <a:sym typeface="Calibri"/>
              </a:rPr>
              <a:t>Who Am I? – what things come to mind when we consider who we are? </a:t>
            </a:r>
            <a:endParaRPr b="1" sz="2000">
              <a:latin typeface="Calibri"/>
              <a:ea typeface="Calibri"/>
              <a:cs typeface="Calibri"/>
              <a:sym typeface="Calibri"/>
            </a:endParaRPr>
          </a:p>
          <a:p>
            <a:pPr indent="-195580" lvl="1" marL="457200" rtl="0" algn="l">
              <a:lnSpc>
                <a:spcPct val="100000"/>
              </a:lnSpc>
              <a:spcBef>
                <a:spcPts val="500"/>
              </a:spcBef>
              <a:spcAft>
                <a:spcPts val="0"/>
              </a:spcAft>
              <a:buSzPts val="2600"/>
              <a:buFont typeface="Calibri"/>
              <a:buChar char="◦"/>
            </a:pPr>
            <a:r>
              <a:rPr b="1" lang="en-US" sz="2600">
                <a:latin typeface="Calibri"/>
                <a:ea typeface="Calibri"/>
                <a:cs typeface="Calibri"/>
                <a:sym typeface="Calibri"/>
              </a:rPr>
              <a:t>Role in our family</a:t>
            </a:r>
            <a:endParaRPr b="1" sz="1800">
              <a:latin typeface="Calibri"/>
              <a:ea typeface="Calibri"/>
              <a:cs typeface="Calibri"/>
              <a:sym typeface="Calibri"/>
            </a:endParaRPr>
          </a:p>
          <a:p>
            <a:pPr indent="-195580" lvl="1" marL="457200" rtl="0" algn="l">
              <a:lnSpc>
                <a:spcPct val="100000"/>
              </a:lnSpc>
              <a:spcBef>
                <a:spcPts val="500"/>
              </a:spcBef>
              <a:spcAft>
                <a:spcPts val="0"/>
              </a:spcAft>
              <a:buSzPts val="2600"/>
              <a:buFont typeface="Calibri"/>
              <a:buChar char="◦"/>
            </a:pPr>
            <a:r>
              <a:rPr b="1" lang="en-US" sz="2600">
                <a:latin typeface="Calibri"/>
                <a:ea typeface="Calibri"/>
                <a:cs typeface="Calibri"/>
                <a:sym typeface="Calibri"/>
              </a:rPr>
              <a:t>Skills, abilities, hobbies</a:t>
            </a:r>
            <a:endParaRPr b="1" sz="1800">
              <a:latin typeface="Calibri"/>
              <a:ea typeface="Calibri"/>
              <a:cs typeface="Calibri"/>
              <a:sym typeface="Calibri"/>
            </a:endParaRPr>
          </a:p>
          <a:p>
            <a:pPr indent="-195580" lvl="1" marL="457200" rtl="0" algn="l">
              <a:lnSpc>
                <a:spcPct val="100000"/>
              </a:lnSpc>
              <a:spcBef>
                <a:spcPts val="500"/>
              </a:spcBef>
              <a:spcAft>
                <a:spcPts val="0"/>
              </a:spcAft>
              <a:buSzPts val="2600"/>
              <a:buFont typeface="Calibri"/>
              <a:buChar char="◦"/>
            </a:pPr>
            <a:r>
              <a:rPr b="1" lang="en-US" sz="2600">
                <a:latin typeface="Calibri"/>
                <a:ea typeface="Calibri"/>
                <a:cs typeface="Calibri"/>
                <a:sym typeface="Calibri"/>
              </a:rPr>
              <a:t>Background – race, religion, nationality, hometown</a:t>
            </a:r>
            <a:endParaRPr b="1" sz="1800">
              <a:latin typeface="Calibri"/>
              <a:ea typeface="Calibri"/>
              <a:cs typeface="Calibri"/>
              <a:sym typeface="Calibri"/>
            </a:endParaRPr>
          </a:p>
          <a:p>
            <a:pPr indent="-195580" lvl="1" marL="457200" rtl="0" algn="l">
              <a:lnSpc>
                <a:spcPct val="100000"/>
              </a:lnSpc>
              <a:spcBef>
                <a:spcPts val="500"/>
              </a:spcBef>
              <a:spcAft>
                <a:spcPts val="0"/>
              </a:spcAft>
              <a:buSzPts val="2600"/>
              <a:buFont typeface="Calibri"/>
              <a:buChar char="◦"/>
            </a:pPr>
            <a:r>
              <a:rPr b="1" lang="en-US" sz="2600">
                <a:latin typeface="Calibri"/>
                <a:ea typeface="Calibri"/>
                <a:cs typeface="Calibri"/>
                <a:sym typeface="Calibri"/>
              </a:rPr>
              <a:t>How has our view of ourselves changed over time (as we have aged and learned new skills)</a:t>
            </a:r>
            <a:endParaRPr b="1" sz="1800">
              <a:latin typeface="Calibri"/>
              <a:ea typeface="Calibri"/>
              <a:cs typeface="Calibri"/>
              <a:sym typeface="Calibri"/>
            </a:endParaRPr>
          </a:p>
          <a:p>
            <a:pPr indent="-195580" lvl="1" marL="457200" rtl="0" algn="l">
              <a:lnSpc>
                <a:spcPct val="100000"/>
              </a:lnSpc>
              <a:spcBef>
                <a:spcPts val="500"/>
              </a:spcBef>
              <a:spcAft>
                <a:spcPts val="0"/>
              </a:spcAft>
              <a:buSzPts val="2600"/>
              <a:buFont typeface="Calibri"/>
              <a:buChar char="◦"/>
            </a:pPr>
            <a:r>
              <a:rPr b="1" lang="en-US" sz="2600">
                <a:latin typeface="Calibri"/>
                <a:ea typeface="Calibri"/>
                <a:cs typeface="Calibri"/>
                <a:sym typeface="Calibri"/>
              </a:rPr>
              <a:t>How have others influenced how we identify ourselves?</a:t>
            </a:r>
            <a:endParaRPr b="1" sz="1800">
              <a:latin typeface="Calibri"/>
              <a:ea typeface="Calibri"/>
              <a:cs typeface="Calibri"/>
              <a:sym typeface="Calibri"/>
            </a:endParaRPr>
          </a:p>
          <a:p>
            <a:pPr indent="-195580" lvl="1" marL="457200" rtl="0" algn="l">
              <a:lnSpc>
                <a:spcPct val="100000"/>
              </a:lnSpc>
              <a:spcBef>
                <a:spcPts val="500"/>
              </a:spcBef>
              <a:spcAft>
                <a:spcPts val="0"/>
              </a:spcAft>
              <a:buSzPts val="2600"/>
              <a:buFont typeface="Calibri"/>
              <a:buChar char="◦"/>
            </a:pPr>
            <a:r>
              <a:rPr b="1" lang="en-US" sz="2600">
                <a:latin typeface="Calibri"/>
                <a:ea typeface="Calibri"/>
                <a:cs typeface="Calibri"/>
                <a:sym typeface="Calibri"/>
              </a:rPr>
              <a:t>What other questions might we consider?</a:t>
            </a:r>
            <a:endParaRPr b="1" sz="1800">
              <a:latin typeface="Calibri"/>
              <a:ea typeface="Calibri"/>
              <a:cs typeface="Calibri"/>
              <a:sym typeface="Calibri"/>
            </a:endParaRPr>
          </a:p>
          <a:p>
            <a:pPr indent="-195580" lvl="0" marL="182880" rtl="0" algn="l">
              <a:lnSpc>
                <a:spcPct val="110000"/>
              </a:lnSpc>
              <a:spcBef>
                <a:spcPts val="900"/>
              </a:spcBef>
              <a:spcAft>
                <a:spcPts val="0"/>
              </a:spcAft>
              <a:buSzPts val="2600"/>
              <a:buFont typeface="Calibri"/>
              <a:buChar char="◦"/>
            </a:pPr>
            <a:r>
              <a:rPr b="1" lang="en-US" sz="2600">
                <a:latin typeface="Calibri"/>
                <a:ea typeface="Calibri"/>
                <a:cs typeface="Calibri"/>
                <a:sym typeface="Calibri"/>
              </a:rPr>
              <a:t>You can access the chart </a:t>
            </a:r>
            <a:r>
              <a:rPr b="1" lang="en-US" sz="2600" u="sng">
                <a:solidFill>
                  <a:schemeClr val="hlink"/>
                </a:solidFill>
                <a:latin typeface="Calibri"/>
                <a:ea typeface="Calibri"/>
                <a:cs typeface="Calibri"/>
                <a:sym typeface="Calibri"/>
                <a:hlinkClick r:id="rId3"/>
              </a:rPr>
              <a:t>HERE</a:t>
            </a:r>
            <a:endParaRPr b="1" sz="2600">
              <a:latin typeface="Calibri"/>
              <a:ea typeface="Calibri"/>
              <a:cs typeface="Calibri"/>
              <a:sym typeface="Calibri"/>
            </a:endParaRPr>
          </a:p>
        </p:txBody>
      </p:sp>
      <p:pic>
        <p:nvPicPr>
          <p:cNvPr descr="Squidward Meme - Imgflip" id="128" name="Google Shape;128;p15"/>
          <p:cNvPicPr preferRelativeResize="0"/>
          <p:nvPr/>
        </p:nvPicPr>
        <p:blipFill rotWithShape="1">
          <a:blip r:embed="rId4">
            <a:alphaModFix/>
          </a:blip>
          <a:srcRect b="0" l="0" r="0" t="0"/>
          <a:stretch/>
        </p:blipFill>
        <p:spPr>
          <a:xfrm>
            <a:off x="705853" y="1588167"/>
            <a:ext cx="2871537" cy="43073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Avenir"/>
              <a:buNone/>
            </a:pPr>
            <a:r>
              <a:rPr lang="en-US" u="sng">
                <a:solidFill>
                  <a:schemeClr val="hlink"/>
                </a:solidFill>
                <a:hlinkClick r:id="rId3"/>
              </a:rPr>
              <a:t>The Chart</a:t>
            </a:r>
            <a:endParaRPr/>
          </a:p>
        </p:txBody>
      </p:sp>
      <p:sp>
        <p:nvSpPr>
          <p:cNvPr id="134" name="Google Shape;134;p16"/>
          <p:cNvSpPr txBox="1"/>
          <p:nvPr>
            <p:ph idx="1" type="body"/>
          </p:nvPr>
        </p:nvSpPr>
        <p:spPr>
          <a:xfrm>
            <a:off x="623450" y="1950199"/>
            <a:ext cx="4837800" cy="4155900"/>
          </a:xfrm>
          <a:prstGeom prst="rect">
            <a:avLst/>
          </a:prstGeom>
          <a:noFill/>
          <a:ln>
            <a:noFill/>
          </a:ln>
        </p:spPr>
        <p:txBody>
          <a:bodyPr anchorCtr="0" anchor="t" bIns="45700" lIns="91425" spcFirstLastPara="1" rIns="91425" wrap="square" tIns="45700">
            <a:noAutofit/>
          </a:bodyPr>
          <a:lstStyle/>
          <a:p>
            <a:pPr indent="-201930" lvl="0" marL="182880" rtl="0" algn="l">
              <a:lnSpc>
                <a:spcPct val="90000"/>
              </a:lnSpc>
              <a:spcBef>
                <a:spcPts val="0"/>
              </a:spcBef>
              <a:spcAft>
                <a:spcPts val="0"/>
              </a:spcAft>
              <a:buSzPts val="2700"/>
              <a:buFont typeface="Calibri"/>
              <a:buChar char="◦"/>
            </a:pPr>
            <a:r>
              <a:rPr b="1" lang="en-US" sz="2700">
                <a:latin typeface="Calibri"/>
                <a:ea typeface="Calibri"/>
                <a:cs typeface="Calibri"/>
                <a:sym typeface="Calibri"/>
              </a:rPr>
              <a:t>P</a:t>
            </a:r>
            <a:r>
              <a:rPr b="1" lang="en-US" sz="2700">
                <a:latin typeface="Calibri"/>
                <a:ea typeface="Calibri"/>
                <a:cs typeface="Calibri"/>
                <a:sym typeface="Calibri"/>
              </a:rPr>
              <a:t>ut your name in the circle.</a:t>
            </a:r>
            <a:endParaRPr b="1" sz="2100">
              <a:latin typeface="Calibri"/>
              <a:ea typeface="Calibri"/>
              <a:cs typeface="Calibri"/>
              <a:sym typeface="Calibri"/>
            </a:endParaRPr>
          </a:p>
          <a:p>
            <a:pPr indent="-201930" lvl="0" marL="182880" rtl="0" algn="l">
              <a:lnSpc>
                <a:spcPct val="90000"/>
              </a:lnSpc>
              <a:spcBef>
                <a:spcPts val="900"/>
              </a:spcBef>
              <a:spcAft>
                <a:spcPts val="0"/>
              </a:spcAft>
              <a:buSzPts val="2700"/>
              <a:buFont typeface="Calibri"/>
              <a:buChar char="◦"/>
            </a:pPr>
            <a:r>
              <a:rPr b="1" lang="en-US" sz="2700">
                <a:latin typeface="Calibri"/>
                <a:ea typeface="Calibri"/>
                <a:cs typeface="Calibri"/>
                <a:sym typeface="Calibri"/>
              </a:rPr>
              <a:t>Arrows pointing away from the center are factors you feel make up your identity. (How do you see yourself?)</a:t>
            </a:r>
            <a:endParaRPr b="1" sz="2100">
              <a:latin typeface="Calibri"/>
              <a:ea typeface="Calibri"/>
              <a:cs typeface="Calibri"/>
              <a:sym typeface="Calibri"/>
            </a:endParaRPr>
          </a:p>
          <a:p>
            <a:pPr indent="-195580" lvl="0" marL="182880" rtl="0" algn="l">
              <a:lnSpc>
                <a:spcPct val="90000"/>
              </a:lnSpc>
              <a:spcBef>
                <a:spcPts val="900"/>
              </a:spcBef>
              <a:spcAft>
                <a:spcPts val="0"/>
              </a:spcAft>
              <a:buSzPts val="2600"/>
              <a:buFont typeface="Calibri"/>
              <a:buChar char="◦"/>
            </a:pPr>
            <a:r>
              <a:rPr b="1" lang="en-US" sz="2700">
                <a:latin typeface="Calibri"/>
                <a:ea typeface="Calibri"/>
                <a:cs typeface="Calibri"/>
                <a:sym typeface="Calibri"/>
              </a:rPr>
              <a:t>Arrows pointing toward the center are labels or factors placed upon them from outside.</a:t>
            </a:r>
            <a:r>
              <a:rPr b="1" lang="en-US" sz="2600">
                <a:latin typeface="Calibri"/>
                <a:ea typeface="Calibri"/>
                <a:cs typeface="Calibri"/>
                <a:sym typeface="Calibri"/>
              </a:rPr>
              <a:t> </a:t>
            </a:r>
            <a:endParaRPr b="1" sz="2000">
              <a:latin typeface="Calibri"/>
              <a:ea typeface="Calibri"/>
              <a:cs typeface="Calibri"/>
              <a:sym typeface="Calibri"/>
            </a:endParaRPr>
          </a:p>
          <a:p>
            <a:pPr indent="-68579" lvl="0" marL="182880" rtl="0" algn="l">
              <a:lnSpc>
                <a:spcPct val="90000"/>
              </a:lnSpc>
              <a:spcBef>
                <a:spcPts val="900"/>
              </a:spcBef>
              <a:spcAft>
                <a:spcPts val="0"/>
              </a:spcAft>
              <a:buSzPts val="1800"/>
              <a:buNone/>
            </a:pPr>
            <a:r>
              <a:t/>
            </a:r>
            <a:endParaRPr b="1" sz="2000">
              <a:latin typeface="Calibri"/>
              <a:ea typeface="Calibri"/>
              <a:cs typeface="Calibri"/>
              <a:sym typeface="Calibri"/>
            </a:endParaRPr>
          </a:p>
        </p:txBody>
      </p:sp>
      <p:pic>
        <p:nvPicPr>
          <p:cNvPr id="135" name="Google Shape;135;p16"/>
          <p:cNvPicPr preferRelativeResize="0"/>
          <p:nvPr/>
        </p:nvPicPr>
        <p:blipFill>
          <a:blip r:embed="rId4">
            <a:alphaModFix/>
          </a:blip>
          <a:stretch>
            <a:fillRect/>
          </a:stretch>
        </p:blipFill>
        <p:spPr>
          <a:xfrm>
            <a:off x="5556350" y="621263"/>
            <a:ext cx="5568850" cy="56154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ph type="title"/>
          </p:nvPr>
        </p:nvSpPr>
        <p:spPr>
          <a:xfrm>
            <a:off x="625642" y="337185"/>
            <a:ext cx="10058400" cy="10201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Avenir"/>
              <a:buNone/>
            </a:pPr>
            <a:r>
              <a:rPr lang="en-US"/>
              <a:t>Can You See Me Wall</a:t>
            </a:r>
            <a:endParaRPr/>
          </a:p>
        </p:txBody>
      </p:sp>
      <p:sp>
        <p:nvSpPr>
          <p:cNvPr id="141" name="Google Shape;141;p17"/>
          <p:cNvSpPr txBox="1"/>
          <p:nvPr>
            <p:ph idx="1" type="body"/>
          </p:nvPr>
        </p:nvSpPr>
        <p:spPr>
          <a:xfrm>
            <a:off x="625642" y="1357312"/>
            <a:ext cx="6425866" cy="4858093"/>
          </a:xfrm>
          <a:prstGeom prst="rect">
            <a:avLst/>
          </a:prstGeom>
          <a:noFill/>
          <a:ln>
            <a:noFill/>
          </a:ln>
        </p:spPr>
        <p:txBody>
          <a:bodyPr anchorCtr="0" anchor="t" bIns="45700" lIns="91425" spcFirstLastPara="1" rIns="91425" wrap="square" tIns="45700">
            <a:normAutofit/>
          </a:bodyPr>
          <a:lstStyle/>
          <a:p>
            <a:pPr indent="-194309" lvl="0" marL="182880" rtl="0" algn="l">
              <a:lnSpc>
                <a:spcPct val="110000"/>
              </a:lnSpc>
              <a:spcBef>
                <a:spcPts val="0"/>
              </a:spcBef>
              <a:spcAft>
                <a:spcPts val="0"/>
              </a:spcAft>
              <a:buSzPts val="2400"/>
              <a:buFont typeface="Calibri"/>
              <a:buChar char="◦"/>
            </a:pPr>
            <a:r>
              <a:rPr b="1" lang="en-US" sz="2400">
                <a:latin typeface="Calibri"/>
                <a:ea typeface="Calibri"/>
                <a:cs typeface="Calibri"/>
                <a:sym typeface="Calibri"/>
              </a:rPr>
              <a:t>Identity Collage - Say HI to ME!</a:t>
            </a:r>
            <a:endParaRPr>
              <a:latin typeface="Calibri"/>
              <a:ea typeface="Calibri"/>
              <a:cs typeface="Calibri"/>
              <a:sym typeface="Calibri"/>
            </a:endParaRPr>
          </a:p>
          <a:p>
            <a:pPr indent="-194309" lvl="0" marL="182880" rtl="0" algn="l">
              <a:lnSpc>
                <a:spcPct val="110000"/>
              </a:lnSpc>
              <a:spcBef>
                <a:spcPts val="900"/>
              </a:spcBef>
              <a:spcAft>
                <a:spcPts val="0"/>
              </a:spcAft>
              <a:buSzPts val="2400"/>
              <a:buFont typeface="Calibri"/>
              <a:buChar char="◦"/>
            </a:pPr>
            <a:r>
              <a:rPr b="1" lang="en-US" sz="2400">
                <a:latin typeface="Calibri"/>
                <a:ea typeface="Calibri"/>
                <a:cs typeface="Calibri"/>
                <a:sym typeface="Calibri"/>
              </a:rPr>
              <a:t>You will </a:t>
            </a:r>
            <a:r>
              <a:rPr b="1" lang="en-US" sz="2400">
                <a:latin typeface="Calibri"/>
                <a:ea typeface="Calibri"/>
                <a:cs typeface="Calibri"/>
                <a:sym typeface="Calibri"/>
              </a:rPr>
              <a:t>create a High Five of your identity. </a:t>
            </a:r>
            <a:endParaRPr b="1">
              <a:latin typeface="Calibri"/>
              <a:ea typeface="Calibri"/>
              <a:cs typeface="Calibri"/>
              <a:sym typeface="Calibri"/>
            </a:endParaRPr>
          </a:p>
          <a:p>
            <a:pPr indent="-194309" lvl="0" marL="182880" rtl="0" algn="l">
              <a:lnSpc>
                <a:spcPct val="110000"/>
              </a:lnSpc>
              <a:spcBef>
                <a:spcPts val="900"/>
              </a:spcBef>
              <a:spcAft>
                <a:spcPts val="0"/>
              </a:spcAft>
              <a:buSzPts val="2400"/>
              <a:buFont typeface="Calibri"/>
              <a:buChar char="◦"/>
            </a:pPr>
            <a:r>
              <a:rPr b="1" lang="en-US" sz="2400">
                <a:latin typeface="Calibri"/>
                <a:ea typeface="Calibri"/>
                <a:cs typeface="Calibri"/>
                <a:sym typeface="Calibri"/>
              </a:rPr>
              <a:t>Pick a hand, any hand!</a:t>
            </a:r>
            <a:endParaRPr b="1" sz="2400">
              <a:latin typeface="Calibri"/>
              <a:ea typeface="Calibri"/>
              <a:cs typeface="Calibri"/>
              <a:sym typeface="Calibri"/>
            </a:endParaRPr>
          </a:p>
          <a:p>
            <a:pPr indent="-194309" lvl="0" marL="182880" rtl="0" algn="l">
              <a:lnSpc>
                <a:spcPct val="110000"/>
              </a:lnSpc>
              <a:spcBef>
                <a:spcPts val="900"/>
              </a:spcBef>
              <a:spcAft>
                <a:spcPts val="0"/>
              </a:spcAft>
              <a:buSzPts val="2400"/>
              <a:buFont typeface="Calibri"/>
              <a:buChar char="◦"/>
            </a:pPr>
            <a:r>
              <a:rPr b="1" lang="en-US" sz="2400">
                <a:latin typeface="Calibri"/>
                <a:ea typeface="Calibri"/>
                <a:cs typeface="Calibri"/>
                <a:sym typeface="Calibri"/>
              </a:rPr>
              <a:t>Fingers: 4 ways you see yourself</a:t>
            </a:r>
            <a:endParaRPr b="1" sz="2400">
              <a:latin typeface="Calibri"/>
              <a:ea typeface="Calibri"/>
              <a:cs typeface="Calibri"/>
              <a:sym typeface="Calibri"/>
            </a:endParaRPr>
          </a:p>
          <a:p>
            <a:pPr indent="-194309" lvl="0" marL="182880" rtl="0" algn="l">
              <a:lnSpc>
                <a:spcPct val="110000"/>
              </a:lnSpc>
              <a:spcBef>
                <a:spcPts val="900"/>
              </a:spcBef>
              <a:spcAft>
                <a:spcPts val="0"/>
              </a:spcAft>
              <a:buSzPts val="2400"/>
              <a:buFont typeface="Calibri"/>
              <a:buChar char="◦"/>
            </a:pPr>
            <a:r>
              <a:rPr b="1" lang="en-US" sz="2400">
                <a:latin typeface="Calibri"/>
                <a:ea typeface="Calibri"/>
                <a:cs typeface="Calibri"/>
                <a:sym typeface="Calibri"/>
              </a:rPr>
              <a:t>Thumb: How others may see you!</a:t>
            </a:r>
            <a:endParaRPr b="1" sz="2400">
              <a:latin typeface="Calibri"/>
              <a:ea typeface="Calibri"/>
              <a:cs typeface="Calibri"/>
              <a:sym typeface="Calibri"/>
            </a:endParaRPr>
          </a:p>
          <a:p>
            <a:pPr indent="-194309" lvl="0" marL="182880" rtl="0" algn="l">
              <a:lnSpc>
                <a:spcPct val="110000"/>
              </a:lnSpc>
              <a:spcBef>
                <a:spcPts val="900"/>
              </a:spcBef>
              <a:spcAft>
                <a:spcPts val="0"/>
              </a:spcAft>
              <a:buSzPts val="2400"/>
              <a:buFont typeface="Calibri"/>
              <a:buChar char="◦"/>
            </a:pPr>
            <a:r>
              <a:rPr b="1" lang="en-US" sz="2400">
                <a:latin typeface="Calibri"/>
                <a:ea typeface="Calibri"/>
                <a:cs typeface="Calibri"/>
                <a:sym typeface="Calibri"/>
              </a:rPr>
              <a:t>You</a:t>
            </a:r>
            <a:r>
              <a:rPr b="1" lang="en-US" sz="2400">
                <a:latin typeface="Calibri"/>
                <a:ea typeface="Calibri"/>
                <a:cs typeface="Calibri"/>
                <a:sym typeface="Calibri"/>
              </a:rPr>
              <a:t> can draw, collage, use words, however you wish to show yourself. </a:t>
            </a:r>
            <a:endParaRPr b="1">
              <a:latin typeface="Calibri"/>
              <a:ea typeface="Calibri"/>
              <a:cs typeface="Calibri"/>
              <a:sym typeface="Calibri"/>
            </a:endParaRPr>
          </a:p>
          <a:p>
            <a:pPr indent="-194309" lvl="0" marL="182880" rtl="0" algn="l">
              <a:lnSpc>
                <a:spcPct val="110000"/>
              </a:lnSpc>
              <a:spcBef>
                <a:spcPts val="900"/>
              </a:spcBef>
              <a:spcAft>
                <a:spcPts val="0"/>
              </a:spcAft>
              <a:buSzPts val="2400"/>
              <a:buFont typeface="Calibri"/>
              <a:buChar char="◦"/>
            </a:pPr>
            <a:r>
              <a:rPr b="1" lang="en-US" sz="2400">
                <a:latin typeface="Calibri"/>
                <a:ea typeface="Calibri"/>
                <a:cs typeface="Calibri"/>
                <a:sym typeface="Calibri"/>
              </a:rPr>
              <a:t>With your names on the back, I will put these HELLOs on the board in the back.</a:t>
            </a:r>
            <a:endParaRPr b="1">
              <a:latin typeface="Calibri"/>
              <a:ea typeface="Calibri"/>
              <a:cs typeface="Calibri"/>
              <a:sym typeface="Calibri"/>
            </a:endParaRPr>
          </a:p>
        </p:txBody>
      </p:sp>
      <p:pic>
        <p:nvPicPr>
          <p:cNvPr id="142" name="Google Shape;142;p17"/>
          <p:cNvPicPr preferRelativeResize="0"/>
          <p:nvPr/>
        </p:nvPicPr>
        <p:blipFill>
          <a:blip r:embed="rId3">
            <a:alphaModFix/>
          </a:blip>
          <a:stretch>
            <a:fillRect/>
          </a:stretch>
        </p:blipFill>
        <p:spPr>
          <a:xfrm>
            <a:off x="7051508" y="831062"/>
            <a:ext cx="4503273" cy="51958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avonVTI">
  <a:themeElements>
    <a:clrScheme name="Custom 38">
      <a:dk1>
        <a:srgbClr val="000000"/>
      </a:dk1>
      <a:lt1>
        <a:srgbClr val="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526C19D6CEB842BAE52E382A9837FB" ma:contentTypeVersion="10" ma:contentTypeDescription="Create a new document." ma:contentTypeScope="" ma:versionID="51f5209d560fdc4e441e96545263e97f">
  <xsd:schema xmlns:xsd="http://www.w3.org/2001/XMLSchema" xmlns:xs="http://www.w3.org/2001/XMLSchema" xmlns:p="http://schemas.microsoft.com/office/2006/metadata/properties" xmlns:ns2="df3412ef-948d-46d4-8bd7-a2ed407af709" xmlns:ns3="0a4b1ca4-3d96-49b5-a972-3784b7409a50" targetNamespace="http://schemas.microsoft.com/office/2006/metadata/properties" ma:root="true" ma:fieldsID="b6f657ccddcecd9aff29db01f300dd7e" ns2:_="" ns3:_="">
    <xsd:import namespace="df3412ef-948d-46d4-8bd7-a2ed407af709"/>
    <xsd:import namespace="0a4b1ca4-3d96-49b5-a972-3784b7409a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412ef-948d-46d4-8bd7-a2ed407af7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b1ca4-3d96-49b5-a972-3784b7409a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5e4f40-e94b-4d8a-a6fa-e31f62c6e814}" ma:internalName="TaxCatchAll" ma:showField="CatchAllData" ma:web="0a4b1ca4-3d96-49b5-a972-3784b7409a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3412ef-948d-46d4-8bd7-a2ed407af709">
      <Terms xmlns="http://schemas.microsoft.com/office/infopath/2007/PartnerControls"/>
    </lcf76f155ced4ddcb4097134ff3c332f>
    <TaxCatchAll xmlns="0a4b1ca4-3d96-49b5-a972-3784b7409a50" xsi:nil="true"/>
  </documentManagement>
</p:properties>
</file>

<file path=customXml/itemProps1.xml><?xml version="1.0" encoding="utf-8"?>
<ds:datastoreItem xmlns:ds="http://schemas.openxmlformats.org/officeDocument/2006/customXml" ds:itemID="{CF7F6F7C-2BA8-45A4-A100-9A38C42417CB}"/>
</file>

<file path=customXml/itemProps2.xml><?xml version="1.0" encoding="utf-8"?>
<ds:datastoreItem xmlns:ds="http://schemas.openxmlformats.org/officeDocument/2006/customXml" ds:itemID="{D6B608AE-805D-4F79-9522-B6250424A8D1}"/>
</file>

<file path=customXml/itemProps3.xml><?xml version="1.0" encoding="utf-8"?>
<ds:datastoreItem xmlns:ds="http://schemas.openxmlformats.org/officeDocument/2006/customXml" ds:itemID="{112FB106-7FFB-4AD5-9052-15DA9B8482B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0x010100D3526C19D6CEB842BAE52E382A9837FB</vt:lpwstr>
  </property>
</Properties>
</file>